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9" r:id="rId5"/>
    <p:sldId id="271" r:id="rId6"/>
    <p:sldId id="266" r:id="rId7"/>
    <p:sldId id="274" r:id="rId8"/>
    <p:sldId id="267" r:id="rId9"/>
    <p:sldId id="272" r:id="rId10"/>
    <p:sldId id="265" r:id="rId11"/>
    <p:sldId id="264" r:id="rId12"/>
    <p:sldId id="268" r:id="rId13"/>
    <p:sldId id="260" r:id="rId14"/>
    <p:sldId id="263" r:id="rId15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E8968-E6AB-5F38-F275-92959FEDDD52}" v="1115" dt="2024-01-22T13:25:11.057"/>
    <p1510:client id="{19944E31-3946-4888-BC76-9A1A99513242}" v="14" dt="2024-01-21T22:28:20.622"/>
    <p1510:client id="{71C7B138-BDBD-8C4A-091D-FFCC8318C980}" v="1719" dt="2024-01-22T13:15:35.922"/>
    <p1510:client id="{D0D89158-16ED-7EC9-50BA-57766003E62F}" v="97" dt="2024-01-22T12:54:20.4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Uredite slog naslova matrice</a:t>
            </a: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Uredite slog podnaslova matrice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29814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6789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21355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42701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Uredite slog naslova matrice</a:t>
            </a:r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7338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8064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6" name="Označba mesta vsebin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8" name="Označba mesta no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80276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4" name="Označba mesta no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0350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3" name="Označba mesta no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44084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Uredite slog naslova matrice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8078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Uredite slog naslova matrice</a:t>
            </a:r>
          </a:p>
        </p:txBody>
      </p:sp>
      <p:sp>
        <p:nvSpPr>
          <p:cNvPr id="3" name="Označba mesta slik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70163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5777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onsole.hivemq.cloud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191584" y="1715598"/>
            <a:ext cx="9808832" cy="2387600"/>
          </a:xfrm>
        </p:spPr>
        <p:txBody>
          <a:bodyPr/>
          <a:lstStyle/>
          <a:p>
            <a:r>
              <a:rPr lang="sl-SI" dirty="0" err="1">
                <a:cs typeface="Calibri Light"/>
              </a:rPr>
              <a:t>SafeRoute</a:t>
            </a:r>
            <a:r>
              <a:rPr lang="sl-SI" dirty="0">
                <a:cs typeface="Calibri Light"/>
              </a:rPr>
              <a:t> - Android aplikacija</a:t>
            </a:r>
            <a:endParaRPr lang="sl-SI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4195273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z="1400" dirty="0">
                <a:ea typeface="+mn-lt"/>
                <a:cs typeface="+mn-lt"/>
              </a:rPr>
              <a:t>Avtorji: Miha Mok, Miha Mlinarič, </a:t>
            </a:r>
            <a:r>
              <a:rPr lang="sl-SI" sz="1400" dirty="0" err="1">
                <a:ea typeface="+mn-lt"/>
                <a:cs typeface="+mn-lt"/>
              </a:rPr>
              <a:t>Amadej</a:t>
            </a:r>
            <a:r>
              <a:rPr lang="sl-SI" sz="1400" dirty="0">
                <a:ea typeface="+mn-lt"/>
                <a:cs typeface="+mn-lt"/>
              </a:rPr>
              <a:t> Papež</a:t>
            </a:r>
            <a:endParaRPr lang="en-US" sz="1400" dirty="0">
              <a:ea typeface="+mn-lt"/>
              <a:cs typeface="+mn-lt"/>
            </a:endParaRPr>
          </a:p>
          <a:p>
            <a:r>
              <a:rPr lang="sl-SI" sz="1400" dirty="0">
                <a:ea typeface="+mn-lt"/>
                <a:cs typeface="+mn-lt"/>
              </a:rPr>
              <a:t>Predmet: </a:t>
            </a:r>
            <a:r>
              <a:rPr lang="sl-SI" sz="1400" dirty="0" err="1">
                <a:ea typeface="+mn-lt"/>
                <a:cs typeface="+mn-lt"/>
              </a:rPr>
              <a:t>Platformno</a:t>
            </a:r>
            <a:r>
              <a:rPr lang="sl-SI" sz="1400" dirty="0">
                <a:ea typeface="+mn-lt"/>
                <a:cs typeface="+mn-lt"/>
              </a:rPr>
              <a:t> odvisen razvoj aplikacij</a:t>
            </a:r>
            <a:endParaRPr lang="en-US" sz="1400" dirty="0">
              <a:ea typeface="+mn-lt"/>
              <a:cs typeface="+mn-lt"/>
            </a:endParaRPr>
          </a:p>
          <a:p>
            <a:r>
              <a:rPr lang="sl-SI" sz="1400" dirty="0">
                <a:ea typeface="+mn-lt"/>
                <a:cs typeface="+mn-lt"/>
              </a:rPr>
              <a:t>3. letnik RIT UN</a:t>
            </a:r>
          </a:p>
        </p:txBody>
      </p:sp>
      <p:pic>
        <p:nvPicPr>
          <p:cNvPr id="4" name="Slika 3" descr="FERI Inštitut za Informatiko">
            <a:extLst>
              <a:ext uri="{FF2B5EF4-FFF2-40B4-BE49-F238E27FC236}">
                <a16:creationId xmlns:a16="http://schemas.microsoft.com/office/drawing/2014/main" id="{CBBB828C-283C-E9F1-E839-5F04DB6B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31" y="408233"/>
            <a:ext cx="3848932" cy="210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52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A3C150D-7BF9-AACB-7532-D00C45B0D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dirty="0">
                <a:latin typeface="Calibri Light"/>
                <a:ea typeface="+mn-ea"/>
                <a:cs typeface="Calibri Light"/>
              </a:rPr>
              <a:t>Senzor: Pospešek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F847FF4-ABCA-C83C-0664-FD7159D5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8459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dirty="0">
                <a:cs typeface="Calibri"/>
              </a:rPr>
              <a:t>uporabnik lahko nastavi mejo, ko se naj njegovi pospeški zabeležijo</a:t>
            </a:r>
          </a:p>
          <a:p>
            <a:r>
              <a:rPr lang="sl-SI" dirty="0">
                <a:cs typeface="Calibri"/>
              </a:rPr>
              <a:t>če se to zgodi, se informacija s pomočjo MQTT protokola pošlje na strežnik</a:t>
            </a:r>
          </a:p>
          <a:p>
            <a:r>
              <a:rPr lang="sl-SI" dirty="0">
                <a:cs typeface="Calibri"/>
              </a:rPr>
              <a:t>uporabnik lahko gleda svoje pospeške</a:t>
            </a:r>
          </a:p>
        </p:txBody>
      </p:sp>
      <p:pic>
        <p:nvPicPr>
          <p:cNvPr id="4" name="Slika 3" descr="Slika, ki vsebuje besede besedilo, posnetek zaslona, pisava&#10;&#10;Opis je samodejno ustvarjen">
            <a:extLst>
              <a:ext uri="{FF2B5EF4-FFF2-40B4-BE49-F238E27FC236}">
                <a16:creationId xmlns:a16="http://schemas.microsoft.com/office/drawing/2014/main" id="{029C75E6-A0F8-B55B-6795-BEB3E6F53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7" b="232"/>
          <a:stretch/>
        </p:blipFill>
        <p:spPr>
          <a:xfrm>
            <a:off x="2597960" y="4274384"/>
            <a:ext cx="3620867" cy="1991390"/>
          </a:xfrm>
          <a:prstGeom prst="rect">
            <a:avLst/>
          </a:prstGeom>
        </p:spPr>
      </p:pic>
      <p:pic>
        <p:nvPicPr>
          <p:cNvPr id="5" name="Slika 4" descr="Slika, ki vsebuje besede besedilo, elektronska naprava, pripomoček, komunikacijska naprava&#10;&#10;Opis je samodejno ustvarjen">
            <a:extLst>
              <a:ext uri="{FF2B5EF4-FFF2-40B4-BE49-F238E27FC236}">
                <a16:creationId xmlns:a16="http://schemas.microsoft.com/office/drawing/2014/main" id="{CDFDDC42-C8E5-73F8-C684-D92E29E0E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804" y="255669"/>
            <a:ext cx="3090446" cy="618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50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E5ADC42-95B5-69CA-1DAD-86CBC7A4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cs typeface="Calibri Light"/>
              </a:rPr>
              <a:t>MQTT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E78A1F82-7D72-05FB-1E00-DAA724E8B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 dirty="0" err="1">
                <a:cs typeface="Calibri"/>
              </a:rPr>
              <a:t>broker</a:t>
            </a:r>
            <a:r>
              <a:rPr lang="sl-SI" dirty="0">
                <a:cs typeface="Calibri"/>
              </a:rPr>
              <a:t>: </a:t>
            </a:r>
            <a:r>
              <a:rPr lang="sl-SI" dirty="0">
                <a:cs typeface="Calibri"/>
                <a:hlinkClick r:id="rId2"/>
              </a:rPr>
              <a:t>hivemq</a:t>
            </a:r>
          </a:p>
          <a:p>
            <a:r>
              <a:rPr lang="sl-SI" dirty="0">
                <a:cs typeface="Calibri"/>
              </a:rPr>
              <a:t>podatke o pospešku in ime uporabnika pošljemo </a:t>
            </a:r>
            <a:r>
              <a:rPr lang="sl-SI" dirty="0" err="1">
                <a:cs typeface="Calibri"/>
              </a:rPr>
              <a:t>brokerju</a:t>
            </a:r>
            <a:endParaRPr lang="sl-SI">
              <a:cs typeface="Calibri"/>
            </a:endParaRPr>
          </a:p>
          <a:p>
            <a:r>
              <a:rPr lang="sl-SI" dirty="0" err="1">
                <a:cs typeface="Calibri"/>
              </a:rPr>
              <a:t>nodejs</a:t>
            </a:r>
            <a:r>
              <a:rPr lang="sl-SI" dirty="0">
                <a:cs typeface="Calibri"/>
              </a:rPr>
              <a:t> server sprejema nova sporočila iz </a:t>
            </a:r>
            <a:r>
              <a:rPr lang="sl-SI" dirty="0" err="1">
                <a:cs typeface="Calibri"/>
              </a:rPr>
              <a:t>brokerja</a:t>
            </a:r>
            <a:r>
              <a:rPr lang="sl-SI" dirty="0">
                <a:cs typeface="Calibri"/>
              </a:rPr>
              <a:t> in jih shranjuje v bazo</a:t>
            </a:r>
          </a:p>
          <a:p>
            <a:r>
              <a:rPr lang="sl-SI" dirty="0">
                <a:cs typeface="Calibri"/>
              </a:rPr>
              <a:t>iz baze nato te podatke pridobimo in jih prikažemo</a:t>
            </a:r>
          </a:p>
        </p:txBody>
      </p:sp>
      <p:pic>
        <p:nvPicPr>
          <p:cNvPr id="4" name="Slika 3" descr="Slika, ki vsebuje besede besedilo, posnetek zaslona, pisava, številka&#10;&#10;Opis je samodejno ustvarjen">
            <a:extLst>
              <a:ext uri="{FF2B5EF4-FFF2-40B4-BE49-F238E27FC236}">
                <a16:creationId xmlns:a16="http://schemas.microsoft.com/office/drawing/2014/main" id="{6510CC1E-D7D0-09FE-399D-D537DEB72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20" y="4453360"/>
            <a:ext cx="6096000" cy="18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21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349B013-F457-F6F1-68BC-2668B11C4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cs typeface="Calibri Light"/>
              </a:rPr>
              <a:t>Statistika</a:t>
            </a:r>
            <a:endParaRPr lang="sl-SI" dirty="0"/>
          </a:p>
        </p:txBody>
      </p:sp>
      <p:pic>
        <p:nvPicPr>
          <p:cNvPr id="4" name="Označba mesta vsebine 3" descr="Slika, ki vsebuje besede besedilo, posnetek zaslona, večpredstavnost, pripomoček&#10;&#10;Opis je samodejno ustvarjen">
            <a:extLst>
              <a:ext uri="{FF2B5EF4-FFF2-40B4-BE49-F238E27FC236}">
                <a16:creationId xmlns:a16="http://schemas.microsoft.com/office/drawing/2014/main" id="{5C676120-6CBC-89D5-25D5-BAC0CAF83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9118" y="1289290"/>
            <a:ext cx="2622596" cy="5209215"/>
          </a:xfrm>
        </p:spPr>
      </p:pic>
      <p:pic>
        <p:nvPicPr>
          <p:cNvPr id="5" name="Slika 4" descr="Slika, ki vsebuje besede besedilo, posnetek zaslona, večpredstavnost, pripomoček&#10;&#10;Opis je samodejno ustvarjen">
            <a:extLst>
              <a:ext uri="{FF2B5EF4-FFF2-40B4-BE49-F238E27FC236}">
                <a16:creationId xmlns:a16="http://schemas.microsoft.com/office/drawing/2014/main" id="{DC5DC95E-1E79-08B0-FEED-1C79A362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813" y="1287217"/>
            <a:ext cx="2607166" cy="5214330"/>
          </a:xfrm>
          <a:prstGeom prst="rect">
            <a:avLst/>
          </a:prstGeom>
        </p:spPr>
      </p:pic>
      <p:sp>
        <p:nvSpPr>
          <p:cNvPr id="7" name="PoljeZBesedilom 6">
            <a:extLst>
              <a:ext uri="{FF2B5EF4-FFF2-40B4-BE49-F238E27FC236}">
                <a16:creationId xmlns:a16="http://schemas.microsoft.com/office/drawing/2014/main" id="{C6E4203E-FD66-9A43-81C3-031C28B96D65}"/>
              </a:ext>
            </a:extLst>
          </p:cNvPr>
          <p:cNvSpPr txBox="1"/>
          <p:nvPr/>
        </p:nvSpPr>
        <p:spPr>
          <a:xfrm>
            <a:off x="869396" y="1656966"/>
            <a:ext cx="480724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l-SI">
                <a:cs typeface="Calibri" panose="020F0502020204030204"/>
              </a:rPr>
              <a:t>nesreče iz leta 2022 in 2021</a:t>
            </a:r>
          </a:p>
          <a:p>
            <a:pPr marL="285750" indent="-285750">
              <a:buFont typeface="Arial"/>
              <a:buChar char="•"/>
            </a:pPr>
            <a:r>
              <a:rPr lang="sl-SI">
                <a:cs typeface="Calibri" panose="020F0502020204030204"/>
              </a:rPr>
              <a:t>grafi za spol oseb, tip nesreč, vsebnost alkohola in klasifikacijo nesreče</a:t>
            </a:r>
          </a:p>
          <a:p>
            <a:endParaRPr lang="sl-SI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7181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F246530-0813-839F-C7DF-5FFD2A1A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cs typeface="Calibri Light"/>
              </a:rPr>
              <a:t>Demo način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A01C40D-E409-8874-3C5D-3072980BD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077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dirty="0">
                <a:cs typeface="Calibri"/>
              </a:rPr>
              <a:t>ob dodajanju nesreč se prebere uporabnikova lokacija</a:t>
            </a:r>
          </a:p>
          <a:p>
            <a:r>
              <a:rPr lang="sl-SI" dirty="0">
                <a:cs typeface="Calibri"/>
              </a:rPr>
              <a:t>možnost določiti ročno</a:t>
            </a:r>
          </a:p>
          <a:p>
            <a:endParaRPr lang="sl-SI" dirty="0">
              <a:cs typeface="Calibri"/>
            </a:endParaRPr>
          </a:p>
        </p:txBody>
      </p:sp>
      <p:pic>
        <p:nvPicPr>
          <p:cNvPr id="4" name="Slika 3" descr="Slika, ki vsebuje besede besedilo, zemljevid&#10;&#10;Opis je samodejno ustvarjen">
            <a:extLst>
              <a:ext uri="{FF2B5EF4-FFF2-40B4-BE49-F238E27FC236}">
                <a16:creationId xmlns:a16="http://schemas.microsoft.com/office/drawing/2014/main" id="{AB9D3579-5DE1-823C-5E2E-1BE9C606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35" y="433165"/>
            <a:ext cx="2911371" cy="5889390"/>
          </a:xfrm>
          <a:prstGeom prst="rect">
            <a:avLst/>
          </a:prstGeom>
        </p:spPr>
      </p:pic>
      <p:pic>
        <p:nvPicPr>
          <p:cNvPr id="5" name="Slika 4" descr="Slika, ki vsebuje besede besedilo, posnetek zaslona, pisava, pravokotnik&#10;&#10;Opis je samodejno ustvarjen">
            <a:extLst>
              <a:ext uri="{FF2B5EF4-FFF2-40B4-BE49-F238E27FC236}">
                <a16:creationId xmlns:a16="http://schemas.microsoft.com/office/drawing/2014/main" id="{0C1864FE-4928-1EAB-262B-64D87F067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04" t="46493" r="8629" b="27054"/>
          <a:stretch/>
        </p:blipFill>
        <p:spPr>
          <a:xfrm>
            <a:off x="2963618" y="4099250"/>
            <a:ext cx="2025379" cy="67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5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BCFFD37-6134-E11B-BF7E-C296E1D8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8960"/>
            <a:ext cx="10515600" cy="1325563"/>
          </a:xfrm>
        </p:spPr>
        <p:txBody>
          <a:bodyPr/>
          <a:lstStyle/>
          <a:p>
            <a:pPr algn="ctr"/>
            <a:r>
              <a:rPr lang="sl-SI" dirty="0">
                <a:cs typeface="Calibri Light"/>
              </a:rPr>
              <a:t>HVALA ZA POZORNOST</a:t>
            </a:r>
          </a:p>
        </p:txBody>
      </p:sp>
    </p:spTree>
    <p:extLst>
      <p:ext uri="{BB962C8B-B14F-4D97-AF65-F5344CB8AC3E}">
        <p14:creationId xmlns:p14="http://schemas.microsoft.com/office/powerpoint/2010/main" val="348083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D4F0D38-56F2-147D-AD1B-47C240F9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>
                <a:cs typeface="Calibri Light"/>
              </a:rPr>
              <a:t>Ideja projekta</a:t>
            </a:r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4BFB77A-0B87-9BC0-75B2-BC99D8FCC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 dirty="0">
                <a:cs typeface="Calibri"/>
              </a:rPr>
              <a:t>obveščanje uporabnikov o prometnih nesrečah</a:t>
            </a:r>
          </a:p>
          <a:p>
            <a:r>
              <a:rPr lang="sl-SI" dirty="0">
                <a:cs typeface="Calibri"/>
              </a:rPr>
              <a:t>prikaz prometnih nesreč v Mariboru (zadnjih 24 ur)</a:t>
            </a:r>
          </a:p>
          <a:p>
            <a:r>
              <a:rPr lang="sl-SI" dirty="0">
                <a:cs typeface="Calibri"/>
              </a:rPr>
              <a:t>možnost prijave nove prometne nesreče</a:t>
            </a:r>
          </a:p>
          <a:p>
            <a:r>
              <a:rPr lang="sl-SI" dirty="0">
                <a:cs typeface="Calibri"/>
              </a:rPr>
              <a:t>obveščanje uporabnika o varnosti njegove vožnje; merilec pospeška</a:t>
            </a:r>
          </a:p>
          <a:p>
            <a:r>
              <a:rPr lang="sl-SI" dirty="0">
                <a:cs typeface="Calibri"/>
              </a:rPr>
              <a:t>integracija dveh sistemov, ki smo ju izdelali pri predmetu URVRV; detekcija avtomobilov na sliki in detekcija zasedenosti ceste na sliki</a:t>
            </a:r>
          </a:p>
          <a:p>
            <a:endParaRPr lang="sl-SI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140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EDB4BCE-4AA9-8EE5-4467-3587BAE7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cs typeface="Calibri Light"/>
              </a:rPr>
              <a:t>Prijava in registracija uporabnika</a:t>
            </a:r>
            <a:endParaRPr lang="sl-SI" dirty="0"/>
          </a:p>
        </p:txBody>
      </p:sp>
      <p:pic>
        <p:nvPicPr>
          <p:cNvPr id="4" name="Označba mesta vsebine 3" descr="Slika, ki vsebuje besede besedilo, elektronika, posnetek zaslona, mobilni telefon&#10;&#10;Opis je samodejno ustvarjen">
            <a:extLst>
              <a:ext uri="{FF2B5EF4-FFF2-40B4-BE49-F238E27FC236}">
                <a16:creationId xmlns:a16="http://schemas.microsoft.com/office/drawing/2014/main" id="{DCD67558-A8E2-9144-CB94-DC1A827CB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756" b="79478"/>
          <a:stretch/>
        </p:blipFill>
        <p:spPr>
          <a:xfrm>
            <a:off x="951757" y="1693304"/>
            <a:ext cx="4187405" cy="1724080"/>
          </a:xfrm>
        </p:spPr>
      </p:pic>
      <p:pic>
        <p:nvPicPr>
          <p:cNvPr id="5" name="Slika 4" descr="Slika, ki vsebuje besede elektronika, besedilo, posnetek zaslona, mobilni telefon&#10;&#10;Opis je samodejno ustvarjen">
            <a:extLst>
              <a:ext uri="{FF2B5EF4-FFF2-40B4-BE49-F238E27FC236}">
                <a16:creationId xmlns:a16="http://schemas.microsoft.com/office/drawing/2014/main" id="{59032A18-EC86-E577-D795-421397664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526" y="1542922"/>
            <a:ext cx="2543379" cy="5122276"/>
          </a:xfrm>
          <a:prstGeom prst="rect">
            <a:avLst/>
          </a:prstGeom>
        </p:spPr>
      </p:pic>
      <p:pic>
        <p:nvPicPr>
          <p:cNvPr id="6" name="Slika 5" descr="Slika, ki vsebuje besede elektronika, besedilo, posnetek zaslona, mobilni telefon&#10;&#10;Opis je samodejno ustvarjen">
            <a:extLst>
              <a:ext uri="{FF2B5EF4-FFF2-40B4-BE49-F238E27FC236}">
                <a16:creationId xmlns:a16="http://schemas.microsoft.com/office/drawing/2014/main" id="{1A3BA2F6-C533-F257-4B82-AD092AA73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304" y="1542922"/>
            <a:ext cx="2556036" cy="5122276"/>
          </a:xfrm>
          <a:prstGeom prst="rect">
            <a:avLst/>
          </a:prstGeom>
        </p:spPr>
      </p:pic>
      <p:pic>
        <p:nvPicPr>
          <p:cNvPr id="7" name="Slika 6" descr="Slika, ki vsebuje besede besedilo, posnetek zaslona, večpredstavnost, mobilni telefon&#10;&#10;Opis je samodejno ustvarjen">
            <a:extLst>
              <a:ext uri="{FF2B5EF4-FFF2-40B4-BE49-F238E27FC236}">
                <a16:creationId xmlns:a16="http://schemas.microsoft.com/office/drawing/2014/main" id="{C5F94C02-F8F8-C910-8E19-5D418F5D9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68" y="3954410"/>
            <a:ext cx="4377664" cy="163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1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176AD-6439-11EC-4630-F5B71AE3D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4550873-9ED4-F7A8-E7C8-2253CB93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cs typeface="Calibri Light"/>
              </a:rPr>
              <a:t>Dodajanje prometnih nesreč v Mariboru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FBCD9294-A1FC-DBF7-35E3-FDEAE60A2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 dirty="0">
                <a:cs typeface="Calibri"/>
              </a:rPr>
              <a:t>dodamo lahko prometno nesrečo, njeno sliko ter podatke o njej</a:t>
            </a:r>
          </a:p>
          <a:p>
            <a:r>
              <a:rPr lang="sl-SI" dirty="0">
                <a:cs typeface="Calibri"/>
              </a:rPr>
              <a:t>lahko sami izberemo koordinate</a:t>
            </a:r>
            <a:endParaRPr lang="sl-SI" dirty="0">
              <a:ea typeface="Calibri"/>
              <a:cs typeface="Calibri"/>
            </a:endParaRPr>
          </a:p>
          <a:p>
            <a:r>
              <a:rPr lang="sl-SI" dirty="0">
                <a:cs typeface="Calibri"/>
              </a:rPr>
              <a:t>če ne izberemo koordinat, se uporabi trenutna lokacija uporabnika</a:t>
            </a:r>
            <a:endParaRPr lang="sl-SI" dirty="0">
              <a:ea typeface="Calibri"/>
              <a:cs typeface="Calibri"/>
            </a:endParaRPr>
          </a:p>
          <a:p>
            <a:r>
              <a:rPr lang="sl-SI" dirty="0">
                <a:ea typeface="Calibri"/>
                <a:cs typeface="Calibri"/>
              </a:rPr>
              <a:t>ko dodamo prometni nesrečo, dobimo </a:t>
            </a:r>
            <a:r>
              <a:rPr lang="sl-SI" dirty="0" err="1">
                <a:ea typeface="Calibri"/>
                <a:cs typeface="Calibri"/>
              </a:rPr>
              <a:t>notification</a:t>
            </a:r>
            <a:r>
              <a:rPr lang="sl-SI" dirty="0">
                <a:ea typeface="Calibri"/>
                <a:cs typeface="Calibri"/>
              </a:rPr>
              <a:t> (ogled na map)</a:t>
            </a:r>
          </a:p>
          <a:p>
            <a:endParaRPr lang="sl-SI">
              <a:ea typeface="Calibri"/>
              <a:cs typeface="Calibri"/>
            </a:endParaRPr>
          </a:p>
        </p:txBody>
      </p:sp>
      <p:pic>
        <p:nvPicPr>
          <p:cNvPr id="4" name="Slika 3" descr="Slika, ki vsebuje besede besedilo, posnetek zaslona&#10;&#10;Opis je samodejno ustvarjen">
            <a:extLst>
              <a:ext uri="{FF2B5EF4-FFF2-40B4-BE49-F238E27FC236}">
                <a16:creationId xmlns:a16="http://schemas.microsoft.com/office/drawing/2014/main" id="{E97FD09B-D26D-1BEA-78FD-BBCF00B0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91" y="4245824"/>
            <a:ext cx="4761222" cy="174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93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46E82AC-E4F4-992C-0803-DD81012B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cs typeface="Calibri Light"/>
              </a:rPr>
              <a:t>Prikaz prometnih nesreč v Mariboru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0A660C4-C1D4-CCA9-E44B-1AAF2ABBA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436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dirty="0">
                <a:cs typeface="Calibri"/>
              </a:rPr>
              <a:t>iz baze pridobimo vse aktualne nesreče</a:t>
            </a:r>
          </a:p>
          <a:p>
            <a:r>
              <a:rPr lang="sl-SI" dirty="0">
                <a:cs typeface="Calibri"/>
              </a:rPr>
              <a:t>prikaz na mapi s pomočjo </a:t>
            </a:r>
            <a:r>
              <a:rPr lang="sl-SI" dirty="0" err="1">
                <a:cs typeface="Calibri"/>
              </a:rPr>
              <a:t>openstreetmaps</a:t>
            </a:r>
            <a:endParaRPr lang="sl-SI">
              <a:cs typeface="Calibri"/>
            </a:endParaRPr>
          </a:p>
          <a:p>
            <a:r>
              <a:rPr lang="sl-SI" dirty="0">
                <a:cs typeface="Calibri"/>
              </a:rPr>
              <a:t>ob kliku na nesrečo se nam pokažejo podrobnosti in njena slika</a:t>
            </a:r>
          </a:p>
        </p:txBody>
      </p:sp>
      <p:pic>
        <p:nvPicPr>
          <p:cNvPr id="4" name="Slika 3" descr="Slika, ki vsebuje besede besedilo, zemljevid&#10;&#10;Opis je samodejno ustvarjen">
            <a:extLst>
              <a:ext uri="{FF2B5EF4-FFF2-40B4-BE49-F238E27FC236}">
                <a16:creationId xmlns:a16="http://schemas.microsoft.com/office/drawing/2014/main" id="{698EDBA8-5754-6BD2-21E7-6A214383D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005" y="1435526"/>
            <a:ext cx="2581708" cy="526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86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04A5874-FB1F-3BD9-D625-27996A0F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cs typeface="Calibri Light"/>
              </a:rPr>
              <a:t>Senzor: Kamera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D0D52D9F-8B9E-E8CA-FF86-904C0BC91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664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dirty="0">
                <a:cs typeface="Calibri"/>
              </a:rPr>
              <a:t>uporabnik lahko zajame sliko s kamero</a:t>
            </a:r>
          </a:p>
          <a:p>
            <a:r>
              <a:rPr lang="sl-SI" dirty="0">
                <a:cs typeface="Calibri"/>
              </a:rPr>
              <a:t>slika se nato pošlje na strežnik in se obdela</a:t>
            </a:r>
          </a:p>
          <a:p>
            <a:r>
              <a:rPr lang="sl-SI" dirty="0">
                <a:cs typeface="Calibri"/>
              </a:rPr>
              <a:t>za obdelavo uporabimo sisteme, ki smo jih naredili pri predmetu UVRV</a:t>
            </a:r>
          </a:p>
        </p:txBody>
      </p:sp>
      <p:pic>
        <p:nvPicPr>
          <p:cNvPr id="4" name="Slika 3" descr="Slika, ki vsebuje besede vozilo, besedilo, kopensko vozilo, na prostem&#10;&#10;Opis je samodejno ustvarjen">
            <a:extLst>
              <a:ext uri="{FF2B5EF4-FFF2-40B4-BE49-F238E27FC236}">
                <a16:creationId xmlns:a16="http://schemas.microsoft.com/office/drawing/2014/main" id="{2B146355-F36A-8C3B-FBEE-36AAEEEE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392" y="561017"/>
            <a:ext cx="3292733" cy="5822907"/>
          </a:xfrm>
          <a:prstGeom prst="rect">
            <a:avLst/>
          </a:prstGeom>
        </p:spPr>
      </p:pic>
      <p:pic>
        <p:nvPicPr>
          <p:cNvPr id="5" name="Slika 4" descr="Slika, ki vsebuje besede besedilo, posnetek zaslona, pisava, pravokotnik&#10;&#10;Opis je samodejno ustvarjen">
            <a:extLst>
              <a:ext uri="{FF2B5EF4-FFF2-40B4-BE49-F238E27FC236}">
                <a16:creationId xmlns:a16="http://schemas.microsoft.com/office/drawing/2014/main" id="{ACDDC9D4-9573-DA98-FBCA-8CA0DB7E4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973" y="4001197"/>
            <a:ext cx="3544068" cy="22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52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3EC5E-8938-301F-ECA2-F16AE1AD4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8F142E0-0AF3-893A-B4F3-6AFEA897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>
                <a:cs typeface="Calibri Light"/>
              </a:rPr>
              <a:t>UVRVRV prepoznava na sliki 1</a:t>
            </a:r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0A5DBB5F-BB6B-4585-8EEA-ED36159BD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824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>
                <a:cs typeface="Calibri"/>
              </a:rPr>
              <a:t>prepoznavanje števila avtomobilov na sliki; uporabnik slika svojo okolico, in vrne se mu število avtomobilov na sliki</a:t>
            </a:r>
          </a:p>
          <a:p>
            <a:r>
              <a:rPr lang="sl-SI">
                <a:cs typeface="Calibri"/>
              </a:rPr>
              <a:t>sliko pošljemo na </a:t>
            </a:r>
            <a:r>
              <a:rPr lang="sl-SI" err="1">
                <a:cs typeface="Calibri"/>
              </a:rPr>
              <a:t>Flask</a:t>
            </a:r>
            <a:r>
              <a:rPr lang="sl-SI">
                <a:cs typeface="Calibri"/>
              </a:rPr>
              <a:t> strežnik, ki na njej zažene model prepoznave</a:t>
            </a:r>
          </a:p>
        </p:txBody>
      </p:sp>
      <p:pic>
        <p:nvPicPr>
          <p:cNvPr id="4" name="Slika 3" descr="Slika, ki vsebuje besede besedilo, elektronika, posnetek zaslona, spletna stran&#10;&#10;Opis je samodejno ustvarjen">
            <a:extLst>
              <a:ext uri="{FF2B5EF4-FFF2-40B4-BE49-F238E27FC236}">
                <a16:creationId xmlns:a16="http://schemas.microsoft.com/office/drawing/2014/main" id="{64EBF339-03A9-1E83-9805-38D675139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0" r="168" b="95"/>
          <a:stretch/>
        </p:blipFill>
        <p:spPr>
          <a:xfrm>
            <a:off x="8299024" y="780923"/>
            <a:ext cx="3004319" cy="5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83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04BB0-3457-3120-3610-424107BB2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3ACD82A-B877-007C-BAFC-1E06E05CD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>
                <a:cs typeface="Calibri Light"/>
              </a:rPr>
              <a:t>UVRVRV prepoznava na sliki 2</a:t>
            </a:r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14093CA-4996-0013-8399-C78F80975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3951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>
                <a:cs typeface="Calibri"/>
              </a:rPr>
              <a:t>zasedenost cest; uporabnik slika svojo okolico, nazaj pa dobi informacije o tem, kako zasedene so ceste v obliki dveh vrednosti; </a:t>
            </a:r>
            <a:r>
              <a:rPr lang="sl-SI" err="1">
                <a:cs typeface="Calibri"/>
              </a:rPr>
              <a:t>Dense_Traffic</a:t>
            </a:r>
            <a:r>
              <a:rPr lang="sl-SI">
                <a:cs typeface="Calibri"/>
              </a:rPr>
              <a:t> in </a:t>
            </a:r>
            <a:r>
              <a:rPr lang="sl-SI" err="1">
                <a:cs typeface="Calibri"/>
              </a:rPr>
              <a:t>Sparse_Traffic</a:t>
            </a:r>
            <a:endParaRPr lang="sl-SI">
              <a:cs typeface="Calibri"/>
            </a:endParaRPr>
          </a:p>
          <a:p>
            <a:r>
              <a:rPr lang="sl-SI">
                <a:cs typeface="Calibri"/>
              </a:rPr>
              <a:t>rezultate sistema 2 tudi shranjujemo na </a:t>
            </a:r>
            <a:r>
              <a:rPr lang="sl-SI" err="1">
                <a:cs typeface="Calibri"/>
              </a:rPr>
              <a:t>Blockchain</a:t>
            </a:r>
            <a:endParaRPr lang="sl-SI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9293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3A1B8C7-ECAF-3C5B-DEB0-9A66E1F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>
                <a:cs typeface="Calibri Light"/>
              </a:rPr>
              <a:t>Blockchain</a:t>
            </a:r>
            <a:endParaRPr lang="sl-SI" dirty="0" err="1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F62E668-19AA-0B97-1801-8C4D4AEBC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7367" cy="4084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>
                <a:cs typeface="Calibri"/>
              </a:rPr>
              <a:t>shranjeni</a:t>
            </a:r>
            <a:r>
              <a:rPr lang="sl-SI" dirty="0">
                <a:cs typeface="Calibri"/>
              </a:rPr>
              <a:t> podatki: rezultati sistema 2 in lokacija, na kateri je bila slika zajeta</a:t>
            </a:r>
          </a:p>
          <a:p>
            <a:r>
              <a:rPr lang="sl-SI">
                <a:cs typeface="Calibri"/>
              </a:rPr>
              <a:t>prikaz</a:t>
            </a:r>
            <a:r>
              <a:rPr lang="sl-SI" dirty="0">
                <a:cs typeface="Calibri"/>
              </a:rPr>
              <a:t>: prikaže se zadnji vnos, ki je bil dodan na </a:t>
            </a:r>
            <a:r>
              <a:rPr lang="sl-SI" dirty="0" err="1">
                <a:cs typeface="Calibri"/>
              </a:rPr>
              <a:t>blockchain</a:t>
            </a:r>
            <a:endParaRPr lang="sl-SI">
              <a:cs typeface="Calibri"/>
            </a:endParaRPr>
          </a:p>
        </p:txBody>
      </p:sp>
      <p:pic>
        <p:nvPicPr>
          <p:cNvPr id="5" name="Označba mesta vsebine 3" descr="Slika, ki vsebuje besede besedilo, elektronika, posnetek zaslona, mobilni telefon&#10;&#10;Opis je samodejno ustvarjen">
            <a:extLst>
              <a:ext uri="{FF2B5EF4-FFF2-40B4-BE49-F238E27FC236}">
                <a16:creationId xmlns:a16="http://schemas.microsoft.com/office/drawing/2014/main" id="{A069E986-EE99-DC20-BF47-BDD3DFAE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790" y="961989"/>
            <a:ext cx="2678757" cy="536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41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Širokozaslonsko</PresentationFormat>
  <Slides>14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Naslovi diapozitivov</vt:lpstr>
      </vt:variant>
      <vt:variant>
        <vt:i4>14</vt:i4>
      </vt:variant>
    </vt:vector>
  </HeadingPairs>
  <TitlesOfParts>
    <vt:vector size="15" baseType="lpstr">
      <vt:lpstr>Officeova tema</vt:lpstr>
      <vt:lpstr>SafeRoute - Android aplikacija</vt:lpstr>
      <vt:lpstr>Ideja projekta</vt:lpstr>
      <vt:lpstr>Prijava in registracija uporabnika</vt:lpstr>
      <vt:lpstr>Dodajanje prometnih nesreč v Mariboru</vt:lpstr>
      <vt:lpstr>Prikaz prometnih nesreč v Mariboru</vt:lpstr>
      <vt:lpstr>Senzor: Kamera</vt:lpstr>
      <vt:lpstr>UVRVRV prepoznava na sliki 1</vt:lpstr>
      <vt:lpstr>UVRVRV prepoznava na sliki 2</vt:lpstr>
      <vt:lpstr>Blockchain</vt:lpstr>
      <vt:lpstr>Senzor: Pospešek</vt:lpstr>
      <vt:lpstr>MQTT</vt:lpstr>
      <vt:lpstr>Statistika</vt:lpstr>
      <vt:lpstr>Demo način</vt:lpstr>
      <vt:lpstr>HVALA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PORA</dc:title>
  <dc:creator/>
  <cp:revision>1357</cp:revision>
  <dcterms:created xsi:type="dcterms:W3CDTF">2024-01-21T22:25:51Z</dcterms:created>
  <dcterms:modified xsi:type="dcterms:W3CDTF">2024-01-22T13:32:40Z</dcterms:modified>
</cp:coreProperties>
</file>